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82831-E742-D34A-8CA8-68EA727E2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228080-5B51-90CC-D0F1-758EBC6F06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FBF62-E152-1114-AAEA-EB998218E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2C9F-B219-4A9B-8FA2-07ED5256B4A4}" type="datetimeFigureOut">
              <a:rPr lang="el-GR" smtClean="0"/>
              <a:t>16/10/2022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23140-D432-52F4-B3B1-304F218DA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F0541-45DA-78FD-6920-D5236645B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EB81-BE10-4A21-A365-D477C6D4A1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8826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E9B86-14A3-6818-34A6-1C296099C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26BB54-6716-91A9-548B-B5C4F58CA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B2D92-228A-44CB-1133-38B35FBA8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2C9F-B219-4A9B-8FA2-07ED5256B4A4}" type="datetimeFigureOut">
              <a:rPr lang="el-GR" smtClean="0"/>
              <a:t>16/10/2022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3B4D4-A54B-1EE2-C1AB-763250CC7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D87F4-A8C4-B613-35B3-C90E58047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EB81-BE10-4A21-A365-D477C6D4A1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118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E8CAD5-379C-0426-0EF2-2BDFFC7E7F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45ACDD-91E3-6492-8674-DE384AB55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899C7-F73E-AD3B-0286-19F86431D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2C9F-B219-4A9B-8FA2-07ED5256B4A4}" type="datetimeFigureOut">
              <a:rPr lang="el-GR" smtClean="0"/>
              <a:t>16/10/2022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AD642-C334-FD4E-C46A-133FED8D7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7FE8D-E778-19D9-67B1-37DAAED23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EB81-BE10-4A21-A365-D477C6D4A1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570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77335-F806-05DE-78D9-25BB6ED0A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5B876-9A44-53DF-D5AA-8EF52D3DB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CBC0-997B-2BDA-CB1F-881910DF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2C9F-B219-4A9B-8FA2-07ED5256B4A4}" type="datetimeFigureOut">
              <a:rPr lang="el-GR" smtClean="0"/>
              <a:t>16/10/2022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BFABE-71ED-ACA3-02CA-1E0BA3664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3220F-C828-CE54-E893-C86086E5C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EB81-BE10-4A21-A365-D477C6D4A1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8460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1A3D7-5B20-D13F-FC9D-D03BA8B45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BB4B4B-C17B-6C45-3CCD-9E3898A97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F0EAE-6945-BEB2-3304-A453ED095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2C9F-B219-4A9B-8FA2-07ED5256B4A4}" type="datetimeFigureOut">
              <a:rPr lang="el-GR" smtClean="0"/>
              <a:t>16/10/2022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1A886-1C85-46CA-BA15-6D28DB4AE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7644C-67E4-7C7A-F324-82403D2C7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EB81-BE10-4A21-A365-D477C6D4A1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910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4C841-6E07-6C7D-BC7F-70B7513FB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94125-F051-3068-FBD1-ACE12F99C9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568FC6-3BEE-08C9-4719-3C5EF797D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E05380-308C-D827-8D01-C199340E7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2C9F-B219-4A9B-8FA2-07ED5256B4A4}" type="datetimeFigureOut">
              <a:rPr lang="el-GR" smtClean="0"/>
              <a:t>16/10/2022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764F59-5BFC-0772-8803-60F9AB5B4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039DD-47C0-012D-241A-AC3C87D48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EB81-BE10-4A21-A365-D477C6D4A1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988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178E4-A7D0-A5F3-02CF-9C4DDD9A2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114DE8-A591-4DDB-56CD-7497C0251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90C646-2C77-D9BF-5A1A-BAE4BD366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9523FB-4CAD-489C-EC11-C183A0080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E0983D-F2D3-8EE0-8B0E-30EFD10B3B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432FC0-9C1A-FDC5-5CC4-BD7D7893C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2C9F-B219-4A9B-8FA2-07ED5256B4A4}" type="datetimeFigureOut">
              <a:rPr lang="el-GR" smtClean="0"/>
              <a:t>16/10/2022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036EE8-151A-FC10-3A74-AC7D3242A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293AB9-4021-2A8E-8F5D-33520B68A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EB81-BE10-4A21-A365-D477C6D4A1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033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4C72-89F1-4D36-2F08-F24B14986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D6507-E7B5-8FE7-3F99-6B450F7A0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2C9F-B219-4A9B-8FA2-07ED5256B4A4}" type="datetimeFigureOut">
              <a:rPr lang="el-GR" smtClean="0"/>
              <a:t>16/10/2022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FAAB4A-7983-9B78-66FC-B6965AD5E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350CD4-D47A-100F-5ACE-75E9A9CC6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EB81-BE10-4A21-A365-D477C6D4A1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435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73A0F3-E3B2-BDD1-733A-C4DDDB937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2C9F-B219-4A9B-8FA2-07ED5256B4A4}" type="datetimeFigureOut">
              <a:rPr lang="el-GR" smtClean="0"/>
              <a:t>16/10/2022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3B66DC-9140-E29B-CE05-EA55F5AD4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A19FD4-3964-B0C5-4619-83DFE76B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EB81-BE10-4A21-A365-D477C6D4A1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2254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2D003-CB0C-6DFE-6DDB-C12BDDF84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36153-6F72-DAD6-3BFE-EEDFF6AE3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B9F3-C08E-B8EB-75C1-4084EC62E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5D7A2A-501E-EFAA-3EA6-8FB45B247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2C9F-B219-4A9B-8FA2-07ED5256B4A4}" type="datetimeFigureOut">
              <a:rPr lang="el-GR" smtClean="0"/>
              <a:t>16/10/2022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0388D6-D5AE-13EB-4604-074E624C3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55B3BC-36C4-A44F-58C5-85FC2DD73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EB81-BE10-4A21-A365-D477C6D4A1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433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F7A3-88EB-8E44-E3C1-5EDBD44DC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EB0FA8-3A0F-1804-1C20-26E013A7F7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79833A-3AD0-DBF3-27E3-51987E02A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21E08C-F173-145C-D226-33FF3DCF7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2C9F-B219-4A9B-8FA2-07ED5256B4A4}" type="datetimeFigureOut">
              <a:rPr lang="el-GR" smtClean="0"/>
              <a:t>16/10/2022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910C75-5DF6-4B87-CD35-7DF31D4CB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97F545-A76A-AB72-C01F-AB1DE76F1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EB81-BE10-4A21-A365-D477C6D4A1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665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B44344-606C-8A1A-042B-B7F1877E5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A5DD24-443D-8B52-8752-BE417FB40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841E0-C447-A27F-69B4-C6DBDA24B4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72C9F-B219-4A9B-8FA2-07ED5256B4A4}" type="datetimeFigureOut">
              <a:rPr lang="el-GR" smtClean="0"/>
              <a:t>16/10/2022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D03DC-7531-1E41-033C-940B012995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355A3-D94E-9863-D14D-357A66DDDD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EEB81-BE10-4A21-A365-D477C6D4A1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3897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22209C-E783-4AFC-303C-2535A840F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/>
              <a:t>ΑΠΟΤΡΙΧΩΣΗ</a:t>
            </a:r>
          </a:p>
          <a:p>
            <a:pPr marL="0" indent="0" algn="ctr">
              <a:buNone/>
            </a:pPr>
            <a:endParaRPr lang="el-GR" sz="4000" dirty="0"/>
          </a:p>
          <a:p>
            <a:pPr algn="ctr"/>
            <a:r>
              <a:rPr lang="el-GR" sz="4000" dirty="0"/>
              <a:t>ΑΠΟΤΡΙΧΩΣΗ ΣΤΗΝ  ΚΝΗΜΗ</a:t>
            </a:r>
          </a:p>
        </p:txBody>
      </p:sp>
    </p:spTree>
    <p:extLst>
      <p:ext uri="{BB962C8B-B14F-4D97-AF65-F5344CB8AC3E}">
        <p14:creationId xmlns:p14="http://schemas.microsoft.com/office/powerpoint/2010/main" val="3557540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133EA-36BC-F98C-9713-15DFB1A57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Διαδικασία εφαρμογής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D2D84-162D-B2D0-530A-9F500D850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219" y="1238865"/>
            <a:ext cx="12137923" cy="4938098"/>
          </a:xfrm>
        </p:spPr>
        <p:txBody>
          <a:bodyPr>
            <a:normAutofit/>
          </a:bodyPr>
          <a:lstStyle/>
          <a:p>
            <a:r>
              <a:rPr lang="el-GR" dirty="0"/>
              <a:t>Αρχικά καθαρίζεται η περιοχή που θα αποτριχωθεί.</a:t>
            </a:r>
          </a:p>
          <a:p>
            <a:pPr marL="0" indent="0">
              <a:buNone/>
            </a:pPr>
            <a:r>
              <a:rPr lang="el-GR" dirty="0"/>
              <a:t> ● Ζεσταίνεται το κερί.</a:t>
            </a:r>
          </a:p>
          <a:p>
            <a:pPr marL="0" indent="0">
              <a:buNone/>
            </a:pPr>
            <a:r>
              <a:rPr lang="el-GR" dirty="0"/>
              <a:t> ● Με τη χρήση της ξύλινης σπάτουλας απλώνεται το κερί προς τη διεύθυνση των τριχών και με φορά από τη ρίζα προς την κορυφή του στελέχους.</a:t>
            </a:r>
          </a:p>
          <a:p>
            <a:pPr marL="0" indent="0">
              <a:buNone/>
            </a:pPr>
            <a:r>
              <a:rPr lang="el-GR" dirty="0"/>
              <a:t> ● Το κερί αποκολλάται με γρήγορο τράβηγμα με φορά αντίθετη από εκείνη της έκφυσης των τριχών.</a:t>
            </a:r>
          </a:p>
          <a:p>
            <a:pPr marL="0" indent="0">
              <a:buNone/>
            </a:pPr>
            <a:r>
              <a:rPr lang="el-GR" dirty="0"/>
              <a:t> ● Η περιοχή καθαρίζεται από τυχόν υπολείμματα με τη χρήση λαδιού.</a:t>
            </a:r>
          </a:p>
          <a:p>
            <a:pPr marL="0" indent="0">
              <a:buNone/>
            </a:pPr>
            <a:r>
              <a:rPr lang="el-GR" dirty="0"/>
              <a:t> ● Ακολουθεί η επάλειψη με καταπραϋντικά προϊόντα. Επίσης, μπορούν να χρησιμοποιηθούν αντηλιακές κρέμες για την προστασία του ατόμου όταν εκτίθεται σε ηλιακή ακτινοβολία</a:t>
            </a:r>
          </a:p>
        </p:txBody>
      </p:sp>
    </p:spTree>
    <p:extLst>
      <p:ext uri="{BB962C8B-B14F-4D97-AF65-F5344CB8AC3E}">
        <p14:creationId xmlns:p14="http://schemas.microsoft.com/office/powerpoint/2010/main" val="1402446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Περιστέρι,αποτρίχωση με κερί,full Πόδια,full bikini,  πλάτη,στήθος,κοιλία,Τιμή 18€ | Bestofferz.gr">
            <a:extLst>
              <a:ext uri="{FF2B5EF4-FFF2-40B4-BE49-F238E27FC236}">
                <a16:creationId xmlns:a16="http://schemas.microsoft.com/office/drawing/2014/main" id="{8BFB5CD5-0AA8-D33B-2245-05C591F835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52" y="955470"/>
            <a:ext cx="551835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7A3143E-FC03-958A-B6AD-045EFF8538D0}"/>
              </a:ext>
            </a:extLst>
          </p:cNvPr>
          <p:cNvSpPr txBox="1"/>
          <p:nvPr/>
        </p:nvSpPr>
        <p:spPr>
          <a:xfrm>
            <a:off x="366252" y="5717864"/>
            <a:ext cx="60984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https://www.bestofferz.gr/prosfores/laser-apotrixosi/7252</a:t>
            </a:r>
            <a:endParaRPr lang="el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008146-1E90-AE66-5513-DEF9499962D7}"/>
              </a:ext>
            </a:extLst>
          </p:cNvPr>
          <p:cNvSpPr txBox="1"/>
          <p:nvPr/>
        </p:nvSpPr>
        <p:spPr>
          <a:xfrm>
            <a:off x="6464710" y="4099740"/>
            <a:ext cx="60984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https://www.youtube.com/watch?v=pXkwR-F9wck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03584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Διαδικασία εφαρμογής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fofi moniaki</dc:creator>
  <cp:lastModifiedBy>fofi moniaki</cp:lastModifiedBy>
  <cp:revision>1</cp:revision>
  <dcterms:created xsi:type="dcterms:W3CDTF">2022-10-16T15:47:49Z</dcterms:created>
  <dcterms:modified xsi:type="dcterms:W3CDTF">2022-10-16T15:48:22Z</dcterms:modified>
</cp:coreProperties>
</file>